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E405-37F7-4058-B235-72BCAEA6954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324C7-72BD-421D-9BCE-11A0F0B4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17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E405-37F7-4058-B235-72BCAEA6954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324C7-72BD-421D-9BCE-11A0F0B4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5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E405-37F7-4058-B235-72BCAEA6954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324C7-72BD-421D-9BCE-11A0F0B4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63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E405-37F7-4058-B235-72BCAEA6954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324C7-72BD-421D-9BCE-11A0F0B4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2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E405-37F7-4058-B235-72BCAEA6954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324C7-72BD-421D-9BCE-11A0F0B4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E405-37F7-4058-B235-72BCAEA6954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324C7-72BD-421D-9BCE-11A0F0B4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9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E405-37F7-4058-B235-72BCAEA6954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324C7-72BD-421D-9BCE-11A0F0B4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38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E405-37F7-4058-B235-72BCAEA6954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324C7-72BD-421D-9BCE-11A0F0B4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5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E405-37F7-4058-B235-72BCAEA6954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324C7-72BD-421D-9BCE-11A0F0B4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75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E405-37F7-4058-B235-72BCAEA6954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324C7-72BD-421D-9BCE-11A0F0B4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86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E405-37F7-4058-B235-72BCAEA6954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324C7-72BD-421D-9BCE-11A0F0B4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2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9E405-37F7-4058-B235-72BCAEA6954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324C7-72BD-421D-9BCE-11A0F0B42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9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44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42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5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77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56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1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91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7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03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19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vishnu reddy</dc:creator>
  <cp:lastModifiedBy>vishnu reddy</cp:lastModifiedBy>
  <cp:revision>1</cp:revision>
  <dcterms:created xsi:type="dcterms:W3CDTF">2020-06-03T13:47:25Z</dcterms:created>
  <dcterms:modified xsi:type="dcterms:W3CDTF">2020-06-03T13:55:20Z</dcterms:modified>
</cp:coreProperties>
</file>